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3"/>
  </p:notesMasterIdLst>
  <p:handoutMasterIdLst>
    <p:handoutMasterId r:id="rId24"/>
  </p:handoutMasterIdLst>
  <p:sldIdLst>
    <p:sldId id="379" r:id="rId7"/>
    <p:sldId id="385" r:id="rId8"/>
    <p:sldId id="381" r:id="rId9"/>
    <p:sldId id="380" r:id="rId10"/>
    <p:sldId id="386" r:id="rId11"/>
    <p:sldId id="387" r:id="rId12"/>
    <p:sldId id="388" r:id="rId13"/>
    <p:sldId id="393" r:id="rId14"/>
    <p:sldId id="384" r:id="rId15"/>
    <p:sldId id="382" r:id="rId16"/>
    <p:sldId id="383" r:id="rId17"/>
    <p:sldId id="392" r:id="rId18"/>
    <p:sldId id="390" r:id="rId19"/>
    <p:sldId id="391" r:id="rId20"/>
    <p:sldId id="389" r:id="rId21"/>
    <p:sldId id="359" r:id="rId2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33E48"/>
    <a:srgbClr val="00C1DE"/>
    <a:srgbClr val="FF6B00"/>
    <a:srgbClr val="E5ECEB"/>
    <a:srgbClr val="95D600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EF5A45-FFB8-2944-9FE7-1E5683E5919F}" v="59" dt="2021-11-13T18:36:12.635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9" autoAdjust="0"/>
    <p:restoredTop sz="93521"/>
  </p:normalViewPr>
  <p:slideViewPr>
    <p:cSldViewPr snapToGrid="0">
      <p:cViewPr varScale="1">
        <p:scale>
          <a:sx n="115" d="100"/>
          <a:sy n="115" d="100"/>
        </p:scale>
        <p:origin x="848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nath Vadlamani" userId="c76ab2b9-14d3-41bc-be30-f78cb9897c7a" providerId="ADAL" clId="{4BEF5A45-FFB8-2944-9FE7-1E5683E5919F}"/>
    <pc:docChg chg="custSel addSld delSld modSld sldOrd modShowInfo">
      <pc:chgData name="Srinath Vadlamani" userId="c76ab2b9-14d3-41bc-be30-f78cb9897c7a" providerId="ADAL" clId="{4BEF5A45-FFB8-2944-9FE7-1E5683E5919F}" dt="2021-11-13T18:38:37.102" v="4288" actId="20577"/>
      <pc:docMkLst>
        <pc:docMk/>
      </pc:docMkLst>
      <pc:sldChg chg="del">
        <pc:chgData name="Srinath Vadlamani" userId="c76ab2b9-14d3-41bc-be30-f78cb9897c7a" providerId="ADAL" clId="{4BEF5A45-FFB8-2944-9FE7-1E5683E5919F}" dt="2021-11-08T22:29:41.888" v="2" actId="2696"/>
        <pc:sldMkLst>
          <pc:docMk/>
          <pc:sldMk cId="0" sldId="321"/>
        </pc:sldMkLst>
      </pc:sldChg>
      <pc:sldChg chg="del">
        <pc:chgData name="Srinath Vadlamani" userId="c76ab2b9-14d3-41bc-be30-f78cb9897c7a" providerId="ADAL" clId="{4BEF5A45-FFB8-2944-9FE7-1E5683E5919F}" dt="2021-11-08T22:29:44.609" v="3" actId="2696"/>
        <pc:sldMkLst>
          <pc:docMk/>
          <pc:sldMk cId="0" sldId="327"/>
        </pc:sldMkLst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162040588" sldId="339"/>
        </pc:sldMkLst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2996017037" sldId="346"/>
        </pc:sldMkLst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3421405538" sldId="348"/>
        </pc:sldMkLst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1868160475" sldId="349"/>
        </pc:sldMkLst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3895371590" sldId="350"/>
        </pc:sldMkLst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3224735425" sldId="351"/>
        </pc:sldMkLst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1036110772" sldId="352"/>
        </pc:sldMkLst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4053267598" sldId="354"/>
        </pc:sldMkLst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3951996893" sldId="356"/>
        </pc:sldMkLst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3692202611" sldId="357"/>
        </pc:sldMkLst>
      </pc:sldChg>
      <pc:sldChg chg="del">
        <pc:chgData name="Srinath Vadlamani" userId="c76ab2b9-14d3-41bc-be30-f78cb9897c7a" providerId="ADAL" clId="{4BEF5A45-FFB8-2944-9FE7-1E5683E5919F}" dt="2021-11-08T22:29:44.609" v="3" actId="2696"/>
        <pc:sldMkLst>
          <pc:docMk/>
          <pc:sldMk cId="1897702789" sldId="358"/>
        </pc:sldMkLst>
      </pc:sldChg>
      <pc:sldChg chg="del">
        <pc:chgData name="Srinath Vadlamani" userId="c76ab2b9-14d3-41bc-be30-f78cb9897c7a" providerId="ADAL" clId="{4BEF5A45-FFB8-2944-9FE7-1E5683E5919F}" dt="2021-11-08T22:29:26.628" v="0" actId="2696"/>
        <pc:sldMkLst>
          <pc:docMk/>
          <pc:sldMk cId="1013195914" sldId="373"/>
        </pc:sldMkLst>
      </pc:sldChg>
      <pc:sldChg chg="del">
        <pc:chgData name="Srinath Vadlamani" userId="c76ab2b9-14d3-41bc-be30-f78cb9897c7a" providerId="ADAL" clId="{4BEF5A45-FFB8-2944-9FE7-1E5683E5919F}" dt="2021-11-08T22:29:26.628" v="0" actId="2696"/>
        <pc:sldMkLst>
          <pc:docMk/>
          <pc:sldMk cId="3320758497" sldId="374"/>
        </pc:sldMkLst>
      </pc:sldChg>
      <pc:sldChg chg="del">
        <pc:chgData name="Srinath Vadlamani" userId="c76ab2b9-14d3-41bc-be30-f78cb9897c7a" providerId="ADAL" clId="{4BEF5A45-FFB8-2944-9FE7-1E5683E5919F}" dt="2021-11-08T22:29:26.628" v="0" actId="2696"/>
        <pc:sldMkLst>
          <pc:docMk/>
          <pc:sldMk cId="1582505863" sldId="375"/>
        </pc:sldMkLst>
      </pc:sldChg>
      <pc:sldChg chg="del">
        <pc:chgData name="Srinath Vadlamani" userId="c76ab2b9-14d3-41bc-be30-f78cb9897c7a" providerId="ADAL" clId="{4BEF5A45-FFB8-2944-9FE7-1E5683E5919F}" dt="2021-11-08T22:29:26.628" v="0" actId="2696"/>
        <pc:sldMkLst>
          <pc:docMk/>
          <pc:sldMk cId="1269974446" sldId="376"/>
        </pc:sldMkLst>
      </pc:sldChg>
      <pc:sldChg chg="del">
        <pc:chgData name="Srinath Vadlamani" userId="c76ab2b9-14d3-41bc-be30-f78cb9897c7a" providerId="ADAL" clId="{4BEF5A45-FFB8-2944-9FE7-1E5683E5919F}" dt="2021-11-08T22:29:26.628" v="0" actId="2696"/>
        <pc:sldMkLst>
          <pc:docMk/>
          <pc:sldMk cId="1578976126" sldId="377"/>
        </pc:sldMkLst>
      </pc:sldChg>
      <pc:sldChg chg="del">
        <pc:chgData name="Srinath Vadlamani" userId="c76ab2b9-14d3-41bc-be30-f78cb9897c7a" providerId="ADAL" clId="{4BEF5A45-FFB8-2944-9FE7-1E5683E5919F}" dt="2021-11-08T22:29:26.628" v="0" actId="2696"/>
        <pc:sldMkLst>
          <pc:docMk/>
          <pc:sldMk cId="390153713" sldId="378"/>
        </pc:sldMkLst>
      </pc:sldChg>
      <pc:sldChg chg="modSp mod">
        <pc:chgData name="Srinath Vadlamani" userId="c76ab2b9-14d3-41bc-be30-f78cb9897c7a" providerId="ADAL" clId="{4BEF5A45-FFB8-2944-9FE7-1E5683E5919F}" dt="2021-11-11T22:01:59.148" v="606" actId="20577"/>
        <pc:sldMkLst>
          <pc:docMk/>
          <pc:sldMk cId="2181388890" sldId="379"/>
        </pc:sldMkLst>
        <pc:spChg chg="mod">
          <ac:chgData name="Srinath Vadlamani" userId="c76ab2b9-14d3-41bc-be30-f78cb9897c7a" providerId="ADAL" clId="{4BEF5A45-FFB8-2944-9FE7-1E5683E5919F}" dt="2021-11-11T22:01:59.148" v="606" actId="20577"/>
          <ac:spMkLst>
            <pc:docMk/>
            <pc:sldMk cId="2181388890" sldId="379"/>
            <ac:spMk id="3" creationId="{3014A5D0-8C2D-4D4B-A1E0-26F7AD9ABC18}"/>
          </ac:spMkLst>
        </pc:spChg>
        <pc:spChg chg="mod">
          <ac:chgData name="Srinath Vadlamani" userId="c76ab2b9-14d3-41bc-be30-f78cb9897c7a" providerId="ADAL" clId="{4BEF5A45-FFB8-2944-9FE7-1E5683E5919F}" dt="2021-11-11T22:01:07.901" v="481" actId="20577"/>
          <ac:spMkLst>
            <pc:docMk/>
            <pc:sldMk cId="2181388890" sldId="379"/>
            <ac:spMk id="5" creationId="{B84CA25B-0C94-394A-A774-F2694644FD9F}"/>
          </ac:spMkLst>
        </pc:spChg>
        <pc:spChg chg="mod">
          <ac:chgData name="Srinath Vadlamani" userId="c76ab2b9-14d3-41bc-be30-f78cb9897c7a" providerId="ADAL" clId="{4BEF5A45-FFB8-2944-9FE7-1E5683E5919F}" dt="2021-11-11T22:01:42.069" v="578" actId="20577"/>
          <ac:spMkLst>
            <pc:docMk/>
            <pc:sldMk cId="2181388890" sldId="379"/>
            <ac:spMk id="6" creationId="{F0E3606D-A8EB-CD47-B7E8-C30DA5FECE3E}"/>
          </ac:spMkLst>
        </pc:spChg>
      </pc:sldChg>
      <pc:sldChg chg="addSp delSp modSp new mod modAnim modNotesTx">
        <pc:chgData name="Srinath Vadlamani" userId="c76ab2b9-14d3-41bc-be30-f78cb9897c7a" providerId="ADAL" clId="{4BEF5A45-FFB8-2944-9FE7-1E5683E5919F}" dt="2021-11-13T18:18:18.079" v="3884" actId="313"/>
        <pc:sldMkLst>
          <pc:docMk/>
          <pc:sldMk cId="775241222" sldId="380"/>
        </pc:sldMkLst>
        <pc:spChg chg="mod">
          <ac:chgData name="Srinath Vadlamani" userId="c76ab2b9-14d3-41bc-be30-f78cb9897c7a" providerId="ADAL" clId="{4BEF5A45-FFB8-2944-9FE7-1E5683E5919F}" dt="2021-11-11T22:16:01.608" v="1661" actId="20577"/>
          <ac:spMkLst>
            <pc:docMk/>
            <pc:sldMk cId="775241222" sldId="380"/>
            <ac:spMk id="2" creationId="{26A2682F-E072-B545-82D7-6F555E5B84C1}"/>
          </ac:spMkLst>
        </pc:spChg>
        <pc:spChg chg="mod">
          <ac:chgData name="Srinath Vadlamani" userId="c76ab2b9-14d3-41bc-be30-f78cb9897c7a" providerId="ADAL" clId="{4BEF5A45-FFB8-2944-9FE7-1E5683E5919F}" dt="2021-11-11T22:17:39.046" v="1667" actId="5793"/>
          <ac:spMkLst>
            <pc:docMk/>
            <pc:sldMk cId="775241222" sldId="380"/>
            <ac:spMk id="3" creationId="{E19D1A04-B77F-8647-82B5-71223CC0D687}"/>
          </ac:spMkLst>
        </pc:spChg>
        <pc:spChg chg="del">
          <ac:chgData name="Srinath Vadlamani" userId="c76ab2b9-14d3-41bc-be30-f78cb9897c7a" providerId="ADAL" clId="{4BEF5A45-FFB8-2944-9FE7-1E5683E5919F}" dt="2021-11-09T00:08:14.729" v="7"/>
          <ac:spMkLst>
            <pc:docMk/>
            <pc:sldMk cId="775241222" sldId="380"/>
            <ac:spMk id="4" creationId="{7029095A-BA5B-4842-A936-96FA57535391}"/>
          </ac:spMkLst>
        </pc:spChg>
        <pc:spChg chg="del">
          <ac:chgData name="Srinath Vadlamani" userId="c76ab2b9-14d3-41bc-be30-f78cb9897c7a" providerId="ADAL" clId="{4BEF5A45-FFB8-2944-9FE7-1E5683E5919F}" dt="2021-11-09T00:08:25.011" v="9" actId="478"/>
          <ac:spMkLst>
            <pc:docMk/>
            <pc:sldMk cId="775241222" sldId="380"/>
            <ac:spMk id="5" creationId="{92F3BF13-75C7-FC46-BDBB-235E8C7C9108}"/>
          </ac:spMkLst>
        </pc:spChg>
        <pc:spChg chg="add del mod">
          <ac:chgData name="Srinath Vadlamani" userId="c76ab2b9-14d3-41bc-be30-f78cb9897c7a" providerId="ADAL" clId="{4BEF5A45-FFB8-2944-9FE7-1E5683E5919F}" dt="2021-11-09T00:08:45.431" v="14"/>
          <ac:spMkLst>
            <pc:docMk/>
            <pc:sldMk cId="775241222" sldId="380"/>
            <ac:spMk id="7" creationId="{284504E8-5F16-844A-8A6B-F74D392E0E08}"/>
          </ac:spMkLst>
        </pc:spChg>
        <pc:spChg chg="add del mod">
          <ac:chgData name="Srinath Vadlamani" userId="c76ab2b9-14d3-41bc-be30-f78cb9897c7a" providerId="ADAL" clId="{4BEF5A45-FFB8-2944-9FE7-1E5683E5919F}" dt="2021-11-09T00:09:37.255" v="17"/>
          <ac:spMkLst>
            <pc:docMk/>
            <pc:sldMk cId="775241222" sldId="380"/>
            <ac:spMk id="8" creationId="{9F76050A-C9EF-A443-901F-CEB35F4C7C9B}"/>
          </ac:spMkLst>
        </pc:spChg>
        <pc:spChg chg="add del mod">
          <ac:chgData name="Srinath Vadlamani" userId="c76ab2b9-14d3-41bc-be30-f78cb9897c7a" providerId="ADAL" clId="{4BEF5A45-FFB8-2944-9FE7-1E5683E5919F}" dt="2021-11-11T22:25:02.715" v="2042"/>
          <ac:spMkLst>
            <pc:docMk/>
            <pc:sldMk cId="775241222" sldId="380"/>
            <ac:spMk id="9" creationId="{6B9DEB1B-45AE-F740-816D-08F171FCA3B5}"/>
          </ac:spMkLst>
        </pc:spChg>
        <pc:spChg chg="add mod">
          <ac:chgData name="Srinath Vadlamani" userId="c76ab2b9-14d3-41bc-be30-f78cb9897c7a" providerId="ADAL" clId="{4BEF5A45-FFB8-2944-9FE7-1E5683E5919F}" dt="2021-11-13T18:17:46.450" v="3814" actId="20577"/>
          <ac:spMkLst>
            <pc:docMk/>
            <pc:sldMk cId="775241222" sldId="380"/>
            <ac:spMk id="10" creationId="{16904D5C-7C78-ED43-B73F-ED51EBCE17AA}"/>
          </ac:spMkLst>
        </pc:spChg>
        <pc:picChg chg="add mod">
          <ac:chgData name="Srinath Vadlamani" userId="c76ab2b9-14d3-41bc-be30-f78cb9897c7a" providerId="ADAL" clId="{4BEF5A45-FFB8-2944-9FE7-1E5683E5919F}" dt="2021-11-09T00:08:33.540" v="11" actId="1076"/>
          <ac:picMkLst>
            <pc:docMk/>
            <pc:sldMk cId="775241222" sldId="380"/>
            <ac:picMk id="6" creationId="{BC901575-2DBE-6E44-9054-5B809D984357}"/>
          </ac:picMkLst>
        </pc:picChg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3147046353" sldId="380"/>
        </pc:sldMkLst>
      </pc:sldChg>
      <pc:sldChg chg="new del">
        <pc:chgData name="Srinath Vadlamani" userId="c76ab2b9-14d3-41bc-be30-f78cb9897c7a" providerId="ADAL" clId="{4BEF5A45-FFB8-2944-9FE7-1E5683E5919F}" dt="2021-11-09T00:07:52.347" v="5" actId="2696"/>
        <pc:sldMkLst>
          <pc:docMk/>
          <pc:sldMk cId="3653823244" sldId="380"/>
        </pc:sldMkLst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552511649" sldId="381"/>
        </pc:sldMkLst>
      </pc:sldChg>
      <pc:sldChg chg="modSp new mod ord">
        <pc:chgData name="Srinath Vadlamani" userId="c76ab2b9-14d3-41bc-be30-f78cb9897c7a" providerId="ADAL" clId="{4BEF5A45-FFB8-2944-9FE7-1E5683E5919F}" dt="2021-11-13T18:17:28.132" v="3811" actId="1076"/>
        <pc:sldMkLst>
          <pc:docMk/>
          <pc:sldMk cId="2696354158" sldId="381"/>
        </pc:sldMkLst>
        <pc:spChg chg="mod">
          <ac:chgData name="Srinath Vadlamani" userId="c76ab2b9-14d3-41bc-be30-f78cb9897c7a" providerId="ADAL" clId="{4BEF5A45-FFB8-2944-9FE7-1E5683E5919F}" dt="2021-11-11T22:13:29.860" v="1344" actId="20577"/>
          <ac:spMkLst>
            <pc:docMk/>
            <pc:sldMk cId="2696354158" sldId="381"/>
            <ac:spMk id="2" creationId="{24E87A83-7FC5-6E49-BEF2-C617AEB9985B}"/>
          </ac:spMkLst>
        </pc:spChg>
        <pc:spChg chg="mod">
          <ac:chgData name="Srinath Vadlamani" userId="c76ab2b9-14d3-41bc-be30-f78cb9897c7a" providerId="ADAL" clId="{4BEF5A45-FFB8-2944-9FE7-1E5683E5919F}" dt="2021-11-13T18:17:28.132" v="3811" actId="1076"/>
          <ac:spMkLst>
            <pc:docMk/>
            <pc:sldMk cId="2696354158" sldId="381"/>
            <ac:spMk id="3" creationId="{D7A0CB0E-3D95-4245-899A-82E94499416A}"/>
          </ac:spMkLst>
        </pc:spChg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2314432080" sldId="382"/>
        </pc:sldMkLst>
      </pc:sldChg>
      <pc:sldChg chg="modSp new mod ord">
        <pc:chgData name="Srinath Vadlamani" userId="c76ab2b9-14d3-41bc-be30-f78cb9897c7a" providerId="ADAL" clId="{4BEF5A45-FFB8-2944-9FE7-1E5683E5919F}" dt="2021-11-13T18:37:56.874" v="4285" actId="255"/>
        <pc:sldMkLst>
          <pc:docMk/>
          <pc:sldMk cId="3454649213" sldId="382"/>
        </pc:sldMkLst>
        <pc:spChg chg="mod">
          <ac:chgData name="Srinath Vadlamani" userId="c76ab2b9-14d3-41bc-be30-f78cb9897c7a" providerId="ADAL" clId="{4BEF5A45-FFB8-2944-9FE7-1E5683E5919F}" dt="2021-11-11T21:53:34.548" v="265" actId="20577"/>
          <ac:spMkLst>
            <pc:docMk/>
            <pc:sldMk cId="3454649213" sldId="382"/>
            <ac:spMk id="2" creationId="{C061A59B-A313-4545-B0F6-0B1FE3E3A3FF}"/>
          </ac:spMkLst>
        </pc:spChg>
        <pc:spChg chg="mod">
          <ac:chgData name="Srinath Vadlamani" userId="c76ab2b9-14d3-41bc-be30-f78cb9897c7a" providerId="ADAL" clId="{4BEF5A45-FFB8-2944-9FE7-1E5683E5919F}" dt="2021-11-13T18:37:56.874" v="4285" actId="255"/>
          <ac:spMkLst>
            <pc:docMk/>
            <pc:sldMk cId="3454649213" sldId="382"/>
            <ac:spMk id="3" creationId="{31B6B0B1-96F1-6546-87D9-BF32E91B059D}"/>
          </ac:spMkLst>
        </pc:spChg>
      </pc:sldChg>
      <pc:sldChg chg="modSp new mod">
        <pc:chgData name="Srinath Vadlamani" userId="c76ab2b9-14d3-41bc-be30-f78cb9897c7a" providerId="ADAL" clId="{4BEF5A45-FFB8-2944-9FE7-1E5683E5919F}" dt="2021-11-13T18:38:37.102" v="4288" actId="20577"/>
        <pc:sldMkLst>
          <pc:docMk/>
          <pc:sldMk cId="3892338304" sldId="383"/>
        </pc:sldMkLst>
        <pc:spChg chg="mod">
          <ac:chgData name="Srinath Vadlamani" userId="c76ab2b9-14d3-41bc-be30-f78cb9897c7a" providerId="ADAL" clId="{4BEF5A45-FFB8-2944-9FE7-1E5683E5919F}" dt="2021-11-11T21:53:55.110" v="281" actId="20577"/>
          <ac:spMkLst>
            <pc:docMk/>
            <pc:sldMk cId="3892338304" sldId="383"/>
            <ac:spMk id="2" creationId="{4E4B0265-C76C-9641-8215-3D590495F57E}"/>
          </ac:spMkLst>
        </pc:spChg>
        <pc:spChg chg="mod">
          <ac:chgData name="Srinath Vadlamani" userId="c76ab2b9-14d3-41bc-be30-f78cb9897c7a" providerId="ADAL" clId="{4BEF5A45-FFB8-2944-9FE7-1E5683E5919F}" dt="2021-11-13T18:38:37.102" v="4288" actId="20577"/>
          <ac:spMkLst>
            <pc:docMk/>
            <pc:sldMk cId="3892338304" sldId="383"/>
            <ac:spMk id="3" creationId="{70A3B4E0-1893-B742-A3BA-F5C9A9AF244E}"/>
          </ac:spMkLst>
        </pc:spChg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3993443135" sldId="383"/>
        </pc:sldMkLst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2211890904" sldId="384"/>
        </pc:sldMkLst>
      </pc:sldChg>
      <pc:sldChg chg="modSp new mod">
        <pc:chgData name="Srinath Vadlamani" userId="c76ab2b9-14d3-41bc-be30-f78cb9897c7a" providerId="ADAL" clId="{4BEF5A45-FFB8-2944-9FE7-1E5683E5919F}" dt="2021-11-13T18:32:29.350" v="4270" actId="20577"/>
        <pc:sldMkLst>
          <pc:docMk/>
          <pc:sldMk cId="3851866170" sldId="384"/>
        </pc:sldMkLst>
        <pc:spChg chg="mod">
          <ac:chgData name="Srinath Vadlamani" userId="c76ab2b9-14d3-41bc-be30-f78cb9897c7a" providerId="ADAL" clId="{4BEF5A45-FFB8-2944-9FE7-1E5683E5919F}" dt="2021-11-13T18:32:29.350" v="4270" actId="20577"/>
          <ac:spMkLst>
            <pc:docMk/>
            <pc:sldMk cId="3851866170" sldId="384"/>
            <ac:spMk id="2" creationId="{A35FD441-C334-064A-AC40-BC38E09FF89E}"/>
          </ac:spMkLst>
        </pc:spChg>
        <pc:spChg chg="mod">
          <ac:chgData name="Srinath Vadlamani" userId="c76ab2b9-14d3-41bc-be30-f78cb9897c7a" providerId="ADAL" clId="{4BEF5A45-FFB8-2944-9FE7-1E5683E5919F}" dt="2021-11-11T23:13:57.421" v="3172" actId="20577"/>
          <ac:spMkLst>
            <pc:docMk/>
            <pc:sldMk cId="3851866170" sldId="384"/>
            <ac:spMk id="3" creationId="{7668B784-5BE8-F74F-A5AF-8C3C9B455742}"/>
          </ac:spMkLst>
        </pc:spChg>
      </pc:sldChg>
      <pc:sldChg chg="modSp new mod ord">
        <pc:chgData name="Srinath Vadlamani" userId="c76ab2b9-14d3-41bc-be30-f78cb9897c7a" providerId="ADAL" clId="{4BEF5A45-FFB8-2944-9FE7-1E5683E5919F}" dt="2021-11-11T22:12:43.595" v="1335" actId="207"/>
        <pc:sldMkLst>
          <pc:docMk/>
          <pc:sldMk cId="2855540407" sldId="385"/>
        </pc:sldMkLst>
        <pc:spChg chg="mod">
          <ac:chgData name="Srinath Vadlamani" userId="c76ab2b9-14d3-41bc-be30-f78cb9897c7a" providerId="ADAL" clId="{4BEF5A45-FFB8-2944-9FE7-1E5683E5919F}" dt="2021-11-11T22:04:47.602" v="830" actId="5793"/>
          <ac:spMkLst>
            <pc:docMk/>
            <pc:sldMk cId="2855540407" sldId="385"/>
            <ac:spMk id="2" creationId="{F055DFFE-A083-114A-AC11-2EA9258AED64}"/>
          </ac:spMkLst>
        </pc:spChg>
        <pc:spChg chg="mod">
          <ac:chgData name="Srinath Vadlamani" userId="c76ab2b9-14d3-41bc-be30-f78cb9897c7a" providerId="ADAL" clId="{4BEF5A45-FFB8-2944-9FE7-1E5683E5919F}" dt="2021-11-11T22:12:43.595" v="1335" actId="207"/>
          <ac:spMkLst>
            <pc:docMk/>
            <pc:sldMk cId="2855540407" sldId="385"/>
            <ac:spMk id="3" creationId="{00A65119-F963-B840-BD38-2797B1C8E7C5}"/>
          </ac:spMkLst>
        </pc:spChg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3259173573" sldId="385"/>
        </pc:sldMkLst>
      </pc:sldChg>
      <pc:sldChg chg="addSp delSp modSp new mod">
        <pc:chgData name="Srinath Vadlamani" userId="c76ab2b9-14d3-41bc-be30-f78cb9897c7a" providerId="ADAL" clId="{4BEF5A45-FFB8-2944-9FE7-1E5683E5919F}" dt="2021-11-11T22:37:54.527" v="2693" actId="1076"/>
        <pc:sldMkLst>
          <pc:docMk/>
          <pc:sldMk cId="1798374649" sldId="386"/>
        </pc:sldMkLst>
        <pc:spChg chg="mod">
          <ac:chgData name="Srinath Vadlamani" userId="c76ab2b9-14d3-41bc-be30-f78cb9897c7a" providerId="ADAL" clId="{4BEF5A45-FFB8-2944-9FE7-1E5683E5919F}" dt="2021-11-11T22:24:41.421" v="2037" actId="20577"/>
          <ac:spMkLst>
            <pc:docMk/>
            <pc:sldMk cId="1798374649" sldId="386"/>
            <ac:spMk id="2" creationId="{A4D5D4B6-2A30-BF46-938E-62941B539DA6}"/>
          </ac:spMkLst>
        </pc:spChg>
        <pc:spChg chg="del mod">
          <ac:chgData name="Srinath Vadlamani" userId="c76ab2b9-14d3-41bc-be30-f78cb9897c7a" providerId="ADAL" clId="{4BEF5A45-FFB8-2944-9FE7-1E5683E5919F}" dt="2021-11-11T22:25:15.688" v="2043" actId="931"/>
          <ac:spMkLst>
            <pc:docMk/>
            <pc:sldMk cId="1798374649" sldId="386"/>
            <ac:spMk id="3" creationId="{163F31E1-A6B0-8549-A004-466B8D5ADEF4}"/>
          </ac:spMkLst>
        </pc:spChg>
        <pc:spChg chg="add del">
          <ac:chgData name="Srinath Vadlamani" userId="c76ab2b9-14d3-41bc-be30-f78cb9897c7a" providerId="ADAL" clId="{4BEF5A45-FFB8-2944-9FE7-1E5683E5919F}" dt="2021-11-11T22:24:48" v="2039"/>
          <ac:spMkLst>
            <pc:docMk/>
            <pc:sldMk cId="1798374649" sldId="386"/>
            <ac:spMk id="4" creationId="{8F1E5AB6-470A-2746-B1A2-74D3A44D6F69}"/>
          </ac:spMkLst>
        </pc:spChg>
        <pc:spChg chg="add mod">
          <ac:chgData name="Srinath Vadlamani" userId="c76ab2b9-14d3-41bc-be30-f78cb9897c7a" providerId="ADAL" clId="{4BEF5A45-FFB8-2944-9FE7-1E5683E5919F}" dt="2021-11-11T22:37:49.380" v="2692" actId="255"/>
          <ac:spMkLst>
            <pc:docMk/>
            <pc:sldMk cId="1798374649" sldId="386"/>
            <ac:spMk id="7" creationId="{788B04C4-7DF6-D344-93C7-6564194F6AA5}"/>
          </ac:spMkLst>
        </pc:spChg>
        <pc:picChg chg="add mod">
          <ac:chgData name="Srinath Vadlamani" userId="c76ab2b9-14d3-41bc-be30-f78cb9897c7a" providerId="ADAL" clId="{4BEF5A45-FFB8-2944-9FE7-1E5683E5919F}" dt="2021-11-11T22:37:54.527" v="2693" actId="1076"/>
          <ac:picMkLst>
            <pc:docMk/>
            <pc:sldMk cId="1798374649" sldId="386"/>
            <ac:picMk id="6" creationId="{54A3D948-9092-D149-85B0-B540FB78E8B7}"/>
          </ac:picMkLst>
        </pc:picChg>
        <pc:picChg chg="add del">
          <ac:chgData name="Srinath Vadlamani" userId="c76ab2b9-14d3-41bc-be30-f78cb9897c7a" providerId="ADAL" clId="{4BEF5A45-FFB8-2944-9FE7-1E5683E5919F}" dt="2021-11-11T22:24:48" v="2039"/>
          <ac:picMkLst>
            <pc:docMk/>
            <pc:sldMk cId="1798374649" sldId="386"/>
            <ac:picMk id="1026" creationId="{58FFFF92-CBCE-454F-A06C-BD63BE739D6B}"/>
          </ac:picMkLst>
        </pc:picChg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2163650991" sldId="386"/>
        </pc:sldMkLst>
      </pc:sldChg>
      <pc:sldChg chg="addSp delSp modSp new mod">
        <pc:chgData name="Srinath Vadlamani" userId="c76ab2b9-14d3-41bc-be30-f78cb9897c7a" providerId="ADAL" clId="{4BEF5A45-FFB8-2944-9FE7-1E5683E5919F}" dt="2021-11-13T18:18:32.939" v="3886" actId="313"/>
        <pc:sldMkLst>
          <pc:docMk/>
          <pc:sldMk cId="1155345384" sldId="387"/>
        </pc:sldMkLst>
        <pc:spChg chg="mod">
          <ac:chgData name="Srinath Vadlamani" userId="c76ab2b9-14d3-41bc-be30-f78cb9897c7a" providerId="ADAL" clId="{4BEF5A45-FFB8-2944-9FE7-1E5683E5919F}" dt="2021-11-11T22:27:20.253" v="2092" actId="20577"/>
          <ac:spMkLst>
            <pc:docMk/>
            <pc:sldMk cId="1155345384" sldId="387"/>
            <ac:spMk id="2" creationId="{0188621C-7CF7-3243-9473-8A29063F3B83}"/>
          </ac:spMkLst>
        </pc:spChg>
        <pc:spChg chg="mod">
          <ac:chgData name="Srinath Vadlamani" userId="c76ab2b9-14d3-41bc-be30-f78cb9897c7a" providerId="ADAL" clId="{4BEF5A45-FFB8-2944-9FE7-1E5683E5919F}" dt="2021-11-13T18:18:32.939" v="3886" actId="313"/>
          <ac:spMkLst>
            <pc:docMk/>
            <pc:sldMk cId="1155345384" sldId="387"/>
            <ac:spMk id="3" creationId="{D82D1C7F-84B6-1B40-9E20-18CF823D6C74}"/>
          </ac:spMkLst>
        </pc:spChg>
        <pc:spChg chg="add del">
          <ac:chgData name="Srinath Vadlamani" userId="c76ab2b9-14d3-41bc-be30-f78cb9897c7a" providerId="ADAL" clId="{4BEF5A45-FFB8-2944-9FE7-1E5683E5919F}" dt="2021-11-11T22:27:40.369" v="2094"/>
          <ac:spMkLst>
            <pc:docMk/>
            <pc:sldMk cId="1155345384" sldId="387"/>
            <ac:spMk id="4" creationId="{E17426F8-A432-F342-A7F1-E9DBAA771A58}"/>
          </ac:spMkLst>
        </pc:spChg>
        <pc:spChg chg="add del">
          <ac:chgData name="Srinath Vadlamani" userId="c76ab2b9-14d3-41bc-be30-f78cb9897c7a" providerId="ADAL" clId="{4BEF5A45-FFB8-2944-9FE7-1E5683E5919F}" dt="2021-11-11T22:27:45.678" v="2098"/>
          <ac:spMkLst>
            <pc:docMk/>
            <pc:sldMk cId="1155345384" sldId="387"/>
            <ac:spMk id="5" creationId="{1CC90A24-615B-B94D-A5EC-6DD8777C96F6}"/>
          </ac:spMkLst>
        </pc:spChg>
        <pc:picChg chg="add del">
          <ac:chgData name="Srinath Vadlamani" userId="c76ab2b9-14d3-41bc-be30-f78cb9897c7a" providerId="ADAL" clId="{4BEF5A45-FFB8-2944-9FE7-1E5683E5919F}" dt="2021-11-11T22:27:40.369" v="2094"/>
          <ac:picMkLst>
            <pc:docMk/>
            <pc:sldMk cId="1155345384" sldId="387"/>
            <ac:picMk id="2050" creationId="{1BE2E08C-62B3-F541-A802-526E5C494583}"/>
          </ac:picMkLst>
        </pc:picChg>
        <pc:picChg chg="add del">
          <ac:chgData name="Srinath Vadlamani" userId="c76ab2b9-14d3-41bc-be30-f78cb9897c7a" providerId="ADAL" clId="{4BEF5A45-FFB8-2944-9FE7-1E5683E5919F}" dt="2021-11-11T22:27:45.678" v="2098"/>
          <ac:picMkLst>
            <pc:docMk/>
            <pc:sldMk cId="1155345384" sldId="387"/>
            <ac:picMk id="2052" creationId="{E77F51CE-48C6-0046-A2D7-A78AA9B4677F}"/>
          </ac:picMkLst>
        </pc:picChg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3325174894" sldId="387"/>
        </pc:sldMkLst>
      </pc:sldChg>
      <pc:sldChg chg="modSp new mod">
        <pc:chgData name="Srinath Vadlamani" userId="c76ab2b9-14d3-41bc-be30-f78cb9897c7a" providerId="ADAL" clId="{4BEF5A45-FFB8-2944-9FE7-1E5683E5919F}" dt="2021-11-11T23:13:33.053" v="3145" actId="20577"/>
        <pc:sldMkLst>
          <pc:docMk/>
          <pc:sldMk cId="1590679591" sldId="388"/>
        </pc:sldMkLst>
        <pc:spChg chg="mod">
          <ac:chgData name="Srinath Vadlamani" userId="c76ab2b9-14d3-41bc-be30-f78cb9897c7a" providerId="ADAL" clId="{4BEF5A45-FFB8-2944-9FE7-1E5683E5919F}" dt="2021-11-11T22:35:26.235" v="2568" actId="313"/>
          <ac:spMkLst>
            <pc:docMk/>
            <pc:sldMk cId="1590679591" sldId="388"/>
            <ac:spMk id="2" creationId="{3C2C5D11-8BB6-174C-89C3-AD24DA13BFD9}"/>
          </ac:spMkLst>
        </pc:spChg>
        <pc:spChg chg="mod">
          <ac:chgData name="Srinath Vadlamani" userId="c76ab2b9-14d3-41bc-be30-f78cb9897c7a" providerId="ADAL" clId="{4BEF5A45-FFB8-2944-9FE7-1E5683E5919F}" dt="2021-11-11T23:13:33.053" v="3145" actId="20577"/>
          <ac:spMkLst>
            <pc:docMk/>
            <pc:sldMk cId="1590679591" sldId="388"/>
            <ac:spMk id="3" creationId="{F8F25DE2-2C85-6A46-AAFD-D48B895C17F1}"/>
          </ac:spMkLst>
        </pc:spChg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3141944843" sldId="388"/>
        </pc:sldMkLst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189542469" sldId="389"/>
        </pc:sldMkLst>
      </pc:sldChg>
      <pc:sldChg chg="addSp modSp new mod">
        <pc:chgData name="Srinath Vadlamani" userId="c76ab2b9-14d3-41bc-be30-f78cb9897c7a" providerId="ADAL" clId="{4BEF5A45-FFB8-2944-9FE7-1E5683E5919F}" dt="2021-11-11T22:41:38.462" v="3143" actId="20577"/>
        <pc:sldMkLst>
          <pc:docMk/>
          <pc:sldMk cId="3512068819" sldId="389"/>
        </pc:sldMkLst>
        <pc:spChg chg="mod">
          <ac:chgData name="Srinath Vadlamani" userId="c76ab2b9-14d3-41bc-be30-f78cb9897c7a" providerId="ADAL" clId="{4BEF5A45-FFB8-2944-9FE7-1E5683E5919F}" dt="2021-11-11T22:36:02.461" v="2601" actId="5793"/>
          <ac:spMkLst>
            <pc:docMk/>
            <pc:sldMk cId="3512068819" sldId="389"/>
            <ac:spMk id="2" creationId="{3A6DA8B2-55AB-BD46-93DF-FF76E836619D}"/>
          </ac:spMkLst>
        </pc:spChg>
        <pc:spChg chg="mod">
          <ac:chgData name="Srinath Vadlamani" userId="c76ab2b9-14d3-41bc-be30-f78cb9897c7a" providerId="ADAL" clId="{4BEF5A45-FFB8-2944-9FE7-1E5683E5919F}" dt="2021-11-11T22:40:02.165" v="2881" actId="20577"/>
          <ac:spMkLst>
            <pc:docMk/>
            <pc:sldMk cId="3512068819" sldId="389"/>
            <ac:spMk id="3" creationId="{C8E8B84A-C0BD-FC4F-805C-41736934982F}"/>
          </ac:spMkLst>
        </pc:spChg>
        <pc:spChg chg="add mod">
          <ac:chgData name="Srinath Vadlamani" userId="c76ab2b9-14d3-41bc-be30-f78cb9897c7a" providerId="ADAL" clId="{4BEF5A45-FFB8-2944-9FE7-1E5683E5919F}" dt="2021-11-11T22:39:15.473" v="2827"/>
          <ac:spMkLst>
            <pc:docMk/>
            <pc:sldMk cId="3512068819" sldId="389"/>
            <ac:spMk id="4" creationId="{D1FB6C55-253B-AB44-A8B5-39C91386D405}"/>
          </ac:spMkLst>
        </pc:spChg>
        <pc:spChg chg="add mod">
          <ac:chgData name="Srinath Vadlamani" userId="c76ab2b9-14d3-41bc-be30-f78cb9897c7a" providerId="ADAL" clId="{4BEF5A45-FFB8-2944-9FE7-1E5683E5919F}" dt="2021-11-11T22:39:41.260" v="2844" actId="20577"/>
          <ac:spMkLst>
            <pc:docMk/>
            <pc:sldMk cId="3512068819" sldId="389"/>
            <ac:spMk id="5" creationId="{8CA8E561-5F18-1D48-A358-A385DC2BBBEB}"/>
          </ac:spMkLst>
        </pc:spChg>
        <pc:spChg chg="add mod">
          <ac:chgData name="Srinath Vadlamani" userId="c76ab2b9-14d3-41bc-be30-f78cb9897c7a" providerId="ADAL" clId="{4BEF5A45-FFB8-2944-9FE7-1E5683E5919F}" dt="2021-11-11T22:41:38.462" v="3143" actId="20577"/>
          <ac:spMkLst>
            <pc:docMk/>
            <pc:sldMk cId="3512068819" sldId="389"/>
            <ac:spMk id="6" creationId="{AAD4D99E-EE31-C049-AE08-41D18F32D4F5}"/>
          </ac:spMkLst>
        </pc:spChg>
      </pc:sldChg>
      <pc:sldChg chg="addSp delSp modSp new mod">
        <pc:chgData name="Srinath Vadlamani" userId="c76ab2b9-14d3-41bc-be30-f78cb9897c7a" providerId="ADAL" clId="{4BEF5A45-FFB8-2944-9FE7-1E5683E5919F}" dt="2021-11-11T23:19:52.289" v="3309" actId="20577"/>
        <pc:sldMkLst>
          <pc:docMk/>
          <pc:sldMk cId="701754684" sldId="390"/>
        </pc:sldMkLst>
        <pc:spChg chg="mod">
          <ac:chgData name="Srinath Vadlamani" userId="c76ab2b9-14d3-41bc-be30-f78cb9897c7a" providerId="ADAL" clId="{4BEF5A45-FFB8-2944-9FE7-1E5683E5919F}" dt="2021-11-11T23:19:22.648" v="3252" actId="20577"/>
          <ac:spMkLst>
            <pc:docMk/>
            <pc:sldMk cId="701754684" sldId="390"/>
            <ac:spMk id="2" creationId="{710E8518-34CA-F34B-AD48-2B6FCBA1FF95}"/>
          </ac:spMkLst>
        </pc:spChg>
        <pc:spChg chg="mod">
          <ac:chgData name="Srinath Vadlamani" userId="c76ab2b9-14d3-41bc-be30-f78cb9897c7a" providerId="ADAL" clId="{4BEF5A45-FFB8-2944-9FE7-1E5683E5919F}" dt="2021-11-11T23:19:52.289" v="3309" actId="20577"/>
          <ac:spMkLst>
            <pc:docMk/>
            <pc:sldMk cId="701754684" sldId="390"/>
            <ac:spMk id="3" creationId="{908DA0C5-B97E-9341-958E-F2F75215188E}"/>
          </ac:spMkLst>
        </pc:spChg>
        <pc:spChg chg="del">
          <ac:chgData name="Srinath Vadlamani" userId="c76ab2b9-14d3-41bc-be30-f78cb9897c7a" providerId="ADAL" clId="{4BEF5A45-FFB8-2944-9FE7-1E5683E5919F}" dt="2021-11-11T23:17:51.102" v="3186" actId="478"/>
          <ac:spMkLst>
            <pc:docMk/>
            <pc:sldMk cId="701754684" sldId="390"/>
            <ac:spMk id="4" creationId="{7947D673-CE69-4E4A-836E-77C672C7DCAE}"/>
          </ac:spMkLst>
        </pc:spChg>
        <pc:spChg chg="del">
          <ac:chgData name="Srinath Vadlamani" userId="c76ab2b9-14d3-41bc-be30-f78cb9897c7a" providerId="ADAL" clId="{4BEF5A45-FFB8-2944-9FE7-1E5683E5919F}" dt="2021-11-11T23:17:15.359" v="3174"/>
          <ac:spMkLst>
            <pc:docMk/>
            <pc:sldMk cId="701754684" sldId="390"/>
            <ac:spMk id="5" creationId="{F9DA9CC6-17B5-8249-9BD9-37AD842699DF}"/>
          </ac:spMkLst>
        </pc:spChg>
        <pc:spChg chg="del">
          <ac:chgData name="Srinath Vadlamani" userId="c76ab2b9-14d3-41bc-be30-f78cb9897c7a" providerId="ADAL" clId="{4BEF5A45-FFB8-2944-9FE7-1E5683E5919F}" dt="2021-11-11T23:17:45.388" v="3185" actId="478"/>
          <ac:spMkLst>
            <pc:docMk/>
            <pc:sldMk cId="701754684" sldId="390"/>
            <ac:spMk id="6" creationId="{414C63BD-B689-F749-8B54-08ACA3CFB6A2}"/>
          </ac:spMkLst>
        </pc:spChg>
        <pc:spChg chg="del">
          <ac:chgData name="Srinath Vadlamani" userId="c76ab2b9-14d3-41bc-be30-f78cb9897c7a" providerId="ADAL" clId="{4BEF5A45-FFB8-2944-9FE7-1E5683E5919F}" dt="2021-11-11T23:17:20.253" v="3177"/>
          <ac:spMkLst>
            <pc:docMk/>
            <pc:sldMk cId="701754684" sldId="390"/>
            <ac:spMk id="7" creationId="{6B83E270-24BC-004F-865A-0E2601D3678B}"/>
          </ac:spMkLst>
        </pc:spChg>
        <pc:picChg chg="add mod">
          <ac:chgData name="Srinath Vadlamani" userId="c76ab2b9-14d3-41bc-be30-f78cb9897c7a" providerId="ADAL" clId="{4BEF5A45-FFB8-2944-9FE7-1E5683E5919F}" dt="2021-11-11T23:18:02.812" v="3188" actId="14100"/>
          <ac:picMkLst>
            <pc:docMk/>
            <pc:sldMk cId="701754684" sldId="390"/>
            <ac:picMk id="9" creationId="{9AAE6468-AC9C-4A48-A246-09909684D736}"/>
          </ac:picMkLst>
        </pc:picChg>
        <pc:picChg chg="add mod">
          <ac:chgData name="Srinath Vadlamani" userId="c76ab2b9-14d3-41bc-be30-f78cb9897c7a" providerId="ADAL" clId="{4BEF5A45-FFB8-2944-9FE7-1E5683E5919F}" dt="2021-11-11T23:18:22.871" v="3194" actId="1076"/>
          <ac:picMkLst>
            <pc:docMk/>
            <pc:sldMk cId="701754684" sldId="390"/>
            <ac:picMk id="11" creationId="{F25F41F1-2416-614B-A55F-E5123F1C00E0}"/>
          </ac:picMkLst>
        </pc:picChg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3241704632" sldId="390"/>
        </pc:sldMkLst>
      </pc:sldChg>
      <pc:sldChg chg="addSp delSp modSp new mod">
        <pc:chgData name="Srinath Vadlamani" userId="c76ab2b9-14d3-41bc-be30-f78cb9897c7a" providerId="ADAL" clId="{4BEF5A45-FFB8-2944-9FE7-1E5683E5919F}" dt="2021-11-11T23:22:31.208" v="3435" actId="1076"/>
        <pc:sldMkLst>
          <pc:docMk/>
          <pc:sldMk cId="121925269" sldId="391"/>
        </pc:sldMkLst>
        <pc:spChg chg="mod">
          <ac:chgData name="Srinath Vadlamani" userId="c76ab2b9-14d3-41bc-be30-f78cb9897c7a" providerId="ADAL" clId="{4BEF5A45-FFB8-2944-9FE7-1E5683E5919F}" dt="2021-11-11T23:22:24.054" v="3433" actId="20577"/>
          <ac:spMkLst>
            <pc:docMk/>
            <pc:sldMk cId="121925269" sldId="391"/>
            <ac:spMk id="2" creationId="{F1A99FF3-6C8D-074B-BD85-F3B78EB6AF70}"/>
          </ac:spMkLst>
        </pc:spChg>
        <pc:spChg chg="del">
          <ac:chgData name="Srinath Vadlamani" userId="c76ab2b9-14d3-41bc-be30-f78cb9897c7a" providerId="ADAL" clId="{4BEF5A45-FFB8-2944-9FE7-1E5683E5919F}" dt="2021-11-11T23:20:42.565" v="3311"/>
          <ac:spMkLst>
            <pc:docMk/>
            <pc:sldMk cId="121925269" sldId="391"/>
            <ac:spMk id="3" creationId="{2F93BB1E-BD12-3B43-B11B-B77E591228EC}"/>
          </ac:spMkLst>
        </pc:spChg>
        <pc:picChg chg="add mod">
          <ac:chgData name="Srinath Vadlamani" userId="c76ab2b9-14d3-41bc-be30-f78cb9897c7a" providerId="ADAL" clId="{4BEF5A45-FFB8-2944-9FE7-1E5683E5919F}" dt="2021-11-11T23:22:31.208" v="3435" actId="1076"/>
          <ac:picMkLst>
            <pc:docMk/>
            <pc:sldMk cId="121925269" sldId="391"/>
            <ac:picMk id="5" creationId="{AF94C006-8B04-4B43-A7BB-0230F55A139F}"/>
          </ac:picMkLst>
        </pc:picChg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2609725289" sldId="391"/>
        </pc:sldMkLst>
      </pc:sldChg>
      <pc:sldChg chg="addSp delSp modSp new mod">
        <pc:chgData name="Srinath Vadlamani" userId="c76ab2b9-14d3-41bc-be30-f78cb9897c7a" providerId="ADAL" clId="{4BEF5A45-FFB8-2944-9FE7-1E5683E5919F}" dt="2021-11-11T23:23:59.769" v="3477" actId="20577"/>
        <pc:sldMkLst>
          <pc:docMk/>
          <pc:sldMk cId="657859652" sldId="392"/>
        </pc:sldMkLst>
        <pc:spChg chg="mod">
          <ac:chgData name="Srinath Vadlamani" userId="c76ab2b9-14d3-41bc-be30-f78cb9897c7a" providerId="ADAL" clId="{4BEF5A45-FFB8-2944-9FE7-1E5683E5919F}" dt="2021-11-11T23:23:59.769" v="3477" actId="20577"/>
          <ac:spMkLst>
            <pc:docMk/>
            <pc:sldMk cId="657859652" sldId="392"/>
            <ac:spMk id="2" creationId="{52FC268C-3F89-3449-B5F8-CF4047B7B41A}"/>
          </ac:spMkLst>
        </pc:spChg>
        <pc:spChg chg="del">
          <ac:chgData name="Srinath Vadlamani" userId="c76ab2b9-14d3-41bc-be30-f78cb9897c7a" providerId="ADAL" clId="{4BEF5A45-FFB8-2944-9FE7-1E5683E5919F}" dt="2021-11-11T23:23:32.696" v="3437"/>
          <ac:spMkLst>
            <pc:docMk/>
            <pc:sldMk cId="657859652" sldId="392"/>
            <ac:spMk id="3" creationId="{E313C7A0-44EB-1D48-945E-69467CC7BE9A}"/>
          </ac:spMkLst>
        </pc:spChg>
        <pc:picChg chg="add mod">
          <ac:chgData name="Srinath Vadlamani" userId="c76ab2b9-14d3-41bc-be30-f78cb9897c7a" providerId="ADAL" clId="{4BEF5A45-FFB8-2944-9FE7-1E5683E5919F}" dt="2021-11-11T23:23:48.913" v="3443" actId="1076"/>
          <ac:picMkLst>
            <pc:docMk/>
            <pc:sldMk cId="657859652" sldId="392"/>
            <ac:picMk id="5" creationId="{50AAF0AC-2A58-2140-BC04-CCE8A59642D0}"/>
          </ac:picMkLst>
        </pc:picChg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1675479805" sldId="392"/>
        </pc:sldMkLst>
      </pc:sldChg>
      <pc:sldChg chg="modSp new mod">
        <pc:chgData name="Srinath Vadlamani" userId="c76ab2b9-14d3-41bc-be30-f78cb9897c7a" providerId="ADAL" clId="{4BEF5A45-FFB8-2944-9FE7-1E5683E5919F}" dt="2021-11-13T18:31:08.212" v="4251" actId="20577"/>
        <pc:sldMkLst>
          <pc:docMk/>
          <pc:sldMk cId="2427703656" sldId="393"/>
        </pc:sldMkLst>
        <pc:spChg chg="mod">
          <ac:chgData name="Srinath Vadlamani" userId="c76ab2b9-14d3-41bc-be30-f78cb9897c7a" providerId="ADAL" clId="{4BEF5A45-FFB8-2944-9FE7-1E5683E5919F}" dt="2021-11-11T23:45:43.278" v="3485" actId="20577"/>
          <ac:spMkLst>
            <pc:docMk/>
            <pc:sldMk cId="2427703656" sldId="393"/>
            <ac:spMk id="2" creationId="{10BF0833-BB96-AE45-8410-E9FB9F84CD66}"/>
          </ac:spMkLst>
        </pc:spChg>
        <pc:spChg chg="mod">
          <ac:chgData name="Srinath Vadlamani" userId="c76ab2b9-14d3-41bc-be30-f78cb9897c7a" providerId="ADAL" clId="{4BEF5A45-FFB8-2944-9FE7-1E5683E5919F}" dt="2021-11-13T18:31:08.212" v="4251" actId="20577"/>
          <ac:spMkLst>
            <pc:docMk/>
            <pc:sldMk cId="2427703656" sldId="393"/>
            <ac:spMk id="3" creationId="{DE67D305-B092-5D48-B134-0601E2FF7062}"/>
          </ac:spMkLst>
        </pc:spChg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2464867848" sldId="393"/>
        </pc:sldMkLst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1125928979" sldId="394"/>
        </pc:sldMkLst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1457199044" sldId="395"/>
        </pc:sldMkLst>
      </pc:sldChg>
      <pc:sldChg chg="del">
        <pc:chgData name="Srinath Vadlamani" userId="c76ab2b9-14d3-41bc-be30-f78cb9897c7a" providerId="ADAL" clId="{4BEF5A45-FFB8-2944-9FE7-1E5683E5919F}" dt="2021-11-08T22:29:36.389" v="1" actId="2696"/>
        <pc:sldMkLst>
          <pc:docMk/>
          <pc:sldMk cId="3646528376" sldId="39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11/13/21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Boundaries are reflective, this was a 256^3 problem for 1000 steps, dump every 10 steps 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2 density layers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Visualization created by Olly Perks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372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556DF-BE24-BB47-9FD2-350D67DC1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B56EA-EFE9-874F-97FF-66B32F665BC9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834CFF-8E93-2347-9547-EC508DDB3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DE2A1EC-11A7-6C45-AE97-813BACFCF8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74A8AC8F-8A23-E644-ABCA-8318EFE232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7"/>
            <a:ext cx="12193200" cy="68586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9308F2-C30B-4E4F-9DA5-A1A86F5F74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8CCECB-9B2C-4F40-93A1-3FF9264650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DE32C43-10DC-6D45-AAC5-F6B8ED9985E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74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laser, light, scene&#10;&#10;Description automatically generated">
            <a:extLst>
              <a:ext uri="{FF2B5EF4-FFF2-40B4-BE49-F238E27FC236}">
                <a16:creationId xmlns:a16="http://schemas.microsoft.com/office/drawing/2014/main" id="{566CB7B2-10D4-7544-8B87-EFB12B445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297C4-855A-9540-843B-CC587D9FD8C1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15D5131B-4C51-1F44-B7F4-6CA8B239F63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51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ky, city, night&#10;&#10;Description automatically generated">
            <a:extLst>
              <a:ext uri="{FF2B5EF4-FFF2-40B4-BE49-F238E27FC236}">
                <a16:creationId xmlns:a16="http://schemas.microsoft.com/office/drawing/2014/main" id="{373ACAC4-F57F-F549-85F2-65FF12CC25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B835CB-DD8C-F446-83CE-32ACFB0217A0}"/>
              </a:ext>
            </a:extLst>
          </p:cNvPr>
          <p:cNvSpPr/>
          <p:nvPr userDrawn="1"/>
        </p:nvSpPr>
        <p:spPr>
          <a:xfrm>
            <a:off x="-1200" y="0"/>
            <a:ext cx="12193200" cy="6857998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E2E6ED93-C5DD-684E-B1BE-4080D175C8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2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4782D4B3-E72D-F041-ABD0-1372C0EBFB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CED656-9AD2-7747-9AF1-F75EAE25A4F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812FE35-0376-054E-A535-66C3377FC4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66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r, light&#10;&#10;Description automatically generated">
            <a:extLst>
              <a:ext uri="{FF2B5EF4-FFF2-40B4-BE49-F238E27FC236}">
                <a16:creationId xmlns:a16="http://schemas.microsoft.com/office/drawing/2014/main" id="{2C9049B0-0B94-BD42-824D-B6D9FACBA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9285AD-6427-0B46-A0F2-1DCB911CA9C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E181728-95E0-D942-934C-22837439CA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94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F1BEC-2CAF-7649-A00C-2845946E6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41289-60D1-7948-9778-C9FCBEABBE6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437A559-6F71-E24B-8877-CF29E1842A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78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E12DA-8290-CF4B-976D-F9128AA4E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A7D91F-FDE8-064E-A3E9-D2C0020634A8}"/>
              </a:ext>
            </a:extLst>
          </p:cNvPr>
          <p:cNvSpPr/>
          <p:nvPr userDrawn="1"/>
        </p:nvSpPr>
        <p:spPr>
          <a:xfrm>
            <a:off x="-1200" y="-2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DB13CEFF-559B-FB4C-A2FE-263C6B46C7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097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58C025E6-8226-464D-867E-1C3F7CD52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BE7B51-ECA1-FA4D-BCAA-2BAA2A4A3ED4}"/>
              </a:ext>
            </a:extLst>
          </p:cNvPr>
          <p:cNvSpPr/>
          <p:nvPr userDrawn="1"/>
        </p:nvSpPr>
        <p:spPr>
          <a:xfrm>
            <a:off x="3510116" y="1"/>
            <a:ext cx="8681883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4023BA9-1025-B342-8C96-782CC118DC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76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D8F0C-28F2-8A42-9D40-7084C9FFD7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53" y="0"/>
            <a:ext cx="12212707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6677CF-4019-3745-AE17-170FFE5A9470}"/>
              </a:ext>
            </a:extLst>
          </p:cNvPr>
          <p:cNvSpPr/>
          <p:nvPr userDrawn="1"/>
        </p:nvSpPr>
        <p:spPr>
          <a:xfrm>
            <a:off x="0" y="0"/>
            <a:ext cx="12202354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97F8A816-849A-F64A-9212-F0A7C735F9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209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rcuit, electronics, night&#10;&#10;Description automatically generated">
            <a:extLst>
              <a:ext uri="{FF2B5EF4-FFF2-40B4-BE49-F238E27FC236}">
                <a16:creationId xmlns:a16="http://schemas.microsoft.com/office/drawing/2014/main" id="{0CFC14C8-0981-E345-B10D-84223FB4C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42CAB4-5A61-4A44-9A1E-BC9746ED65B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066775FA-2E3A-3B47-AC4A-682D27F221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028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60B99-6BFE-2D40-895F-0F084FEC4E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327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A56ACD-80AA-D441-B2FA-F252F126F050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B81D85-C6D9-464F-970F-8B449E6B37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CAA01D4-228A-2D47-8D6D-23BE3048C2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92CF2F3-D508-734C-A803-AEC0A192B1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blue, star, bright&#10;&#10;Description automatically generated">
            <a:extLst>
              <a:ext uri="{FF2B5EF4-FFF2-40B4-BE49-F238E27FC236}">
                <a16:creationId xmlns:a16="http://schemas.microsoft.com/office/drawing/2014/main" id="{FB37B42A-7042-E140-A580-6034CB5856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2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646DD-15B4-6F44-9224-549BD8C15001}"/>
              </a:ext>
            </a:extLst>
          </p:cNvPr>
          <p:cNvSpPr/>
          <p:nvPr userDrawn="1"/>
        </p:nvSpPr>
        <p:spPr>
          <a:xfrm>
            <a:off x="-12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9FBE488-91F7-1942-A89D-FB17FE084C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411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BEC0F4-29B3-1844-A206-E9978DDC9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BA66D4-F829-5348-B094-D86162A17157}"/>
              </a:ext>
            </a:extLst>
          </p:cNvPr>
          <p:cNvSpPr/>
          <p:nvPr userDrawn="1"/>
        </p:nvSpPr>
        <p:spPr>
          <a:xfrm>
            <a:off x="-6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DDBD7D5-08A7-D64A-8871-2D7A78BACF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7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AFABCE9-6BC8-E741-B725-757DD8CDEF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00" cy="686115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30656C-1B23-0749-AD6A-14502D71E9B2}"/>
              </a:ext>
            </a:extLst>
          </p:cNvPr>
          <p:cNvSpPr/>
          <p:nvPr userDrawn="1"/>
        </p:nvSpPr>
        <p:spPr>
          <a:xfrm>
            <a:off x="-600" y="1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B5A3F7D-62C2-2F4F-A74E-62524C8DDF0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687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CD7DAB-58BC-C442-ABC0-6D7414DFC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DE2EBD-0FA3-D24B-AC33-4F98A57EE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F51B5E8-1A64-CC4C-8297-18A3B4939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CF3F483E-C28F-8C43-8AF4-54DEBAF1D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366692D-059F-E843-B530-FFE3E2135C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84D08BDA-0B34-A84B-B3A0-9DE0D5EB96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C852A8C-3865-AA4E-82F7-750F6C6DD6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8F84B417-FBBD-D54C-B0DE-4D62AABBD4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F1145-3FE1-6D42-AA8B-F8E06EB9F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1" y="0"/>
            <a:ext cx="12192442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7000" y="693001"/>
            <a:ext cx="6858000" cy="5472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406E79-E2B4-C342-8DB2-4D2D3C2FA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921999B-E167-3C4E-A8F5-820963AA11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0BF6488-6104-D74D-BDA7-9A5F46DE19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28AC5A-7EFB-CA43-8A9B-3B442C5C9A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C1198ECC-03BB-F84C-8B27-CF6053626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2EFD6F9F-6DEB-6F4D-BE5A-D3540160B3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82B8D-79F0-2840-A348-51E15B608C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11E887-F2DD-9743-B321-E6625A63F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5F647F-3DD2-E04B-AC85-5BB3FF099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1BE84E2F-085C-6E4E-8174-736F84DE3A1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30E328-7BED-1141-A027-0EEE09BB1F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3539DD-CEDA-3A48-A36A-6D3775392A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5C774FB-6A72-C34E-AAAD-07547EC963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870DFC52-AE4C-654B-A714-C2006FAE04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25CD4-06B7-E24D-8A2A-BE1E27E8B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80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8F9D61-0E18-934E-80CB-8ABCE713AF08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2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5F76A5-92C3-DF4A-993D-C79C93E53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67C7E9E-E74C-0547-868F-423E4E2194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1652C07E-440A-CE41-9DBD-125723A40F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720845-44B5-8345-A55E-DF3DBAF7C2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F307A-54EB-9747-ABE8-8A816CDDD8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EA133D04-5236-D641-B03F-0BE645CEB9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94321-DD87-0D4B-AEA1-CB80E3680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8F4AA8-7F9E-7D41-BF94-4D811F55AC2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210143-1056-7048-ADC6-41884B602F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C8B782A-A9C9-CA41-A2FF-1BC8DE0346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FCEEB435-8B36-4144-8E92-92682FE106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D0AF51-EEA2-DE46-8B7D-787832348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60" r="1770"/>
          <a:stretch/>
        </p:blipFill>
        <p:spPr>
          <a:xfrm>
            <a:off x="-600" y="0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7061" y="463062"/>
            <a:ext cx="6858000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9E646E-904B-FE40-95AC-5DBD9EA1E9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B0F255FF-9877-7447-84E8-B54342514A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EE727D9-9D95-154F-8EEF-D353686DEB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6984C-0C60-D246-AE94-A2AE6368F1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7998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BECDB-CC38-DF4D-907D-B3DFBF61DA05}"/>
              </a:ext>
            </a:extLst>
          </p:cNvPr>
          <p:cNvSpPr/>
          <p:nvPr userDrawn="1"/>
        </p:nvSpPr>
        <p:spPr>
          <a:xfrm>
            <a:off x="4498259" y="1"/>
            <a:ext cx="769374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AEACEA-CC36-0E44-8844-76898F890A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7F1C36-0131-3143-8A0C-5B53D484B0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97C82C88-5520-304D-9044-627C10A67F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B1347F1D-5F69-BB4F-AE1F-4C4F13186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CF4363-5E90-D047-9431-0DB690B3B2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64EEF4-B1ED-2544-B548-9FFD93EA66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3FB50C7-839A-F84D-ADC0-26A88F1AF62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041E3-D124-8440-B6B0-06A51A3090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FF0996-2F0F-5B4A-AE7F-01949B340BCF}"/>
              </a:ext>
            </a:extLst>
          </p:cNvPr>
          <p:cNvSpPr/>
          <p:nvPr userDrawn="1"/>
        </p:nvSpPr>
        <p:spPr>
          <a:xfrm>
            <a:off x="3849329" y="1"/>
            <a:ext cx="834267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5000">
                <a:srgbClr val="000000">
                  <a:alpha val="25000"/>
                </a:srgbClr>
              </a:gs>
              <a:gs pos="100000">
                <a:schemeClr val="tx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BE3C52-00EF-C04D-93F3-7480251F2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3934D-C896-5B4A-B1D6-BDDDB11E03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05CEBE1-EDEA-1145-9184-E339DB2CD8E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88DC1F2-A377-A943-9ABE-BD7E2F2C1811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27B344F3-4498-5A4F-9DA2-CB9437A2536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rgbClr val="7F7F7F"/>
                </a:solidFill>
              </a:rPr>
              <a:t>© 2021 Arm</a:t>
            </a:r>
            <a:endParaRPr lang="en-US" alt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25" r:id="rId10"/>
    <p:sldLayoutId id="2147485527" r:id="rId11"/>
    <p:sldLayoutId id="2147485528" r:id="rId12"/>
    <p:sldLayoutId id="2147485529" r:id="rId13"/>
    <p:sldLayoutId id="2147485530" r:id="rId14"/>
    <p:sldLayoutId id="2147485531" r:id="rId15"/>
    <p:sldLayoutId id="2147485532" r:id="rId16"/>
    <p:sldLayoutId id="2147485533" r:id="rId17"/>
    <p:sldLayoutId id="2147485534" r:id="rId18"/>
    <p:sldLayoutId id="2147485535" r:id="rId19"/>
    <p:sldLayoutId id="2147485536" r:id="rId20"/>
    <p:sldLayoutId id="2147485537" r:id="rId21"/>
    <p:sldLayoutId id="2147485538" r:id="rId22"/>
    <p:sldLayoutId id="2147485510" r:id="rId23"/>
    <p:sldLayoutId id="2147485436" r:id="rId24"/>
    <p:sldLayoutId id="2147485438" r:id="rId25"/>
    <p:sldLayoutId id="2147485440" r:id="rId26"/>
    <p:sldLayoutId id="2147485441" r:id="rId27"/>
    <p:sldLayoutId id="2147485442" r:id="rId28"/>
    <p:sldLayoutId id="2147485443" r:id="rId29"/>
    <p:sldLayoutId id="2147485444" r:id="rId30"/>
    <p:sldLayoutId id="2147485445" r:id="rId31"/>
    <p:sldLayoutId id="2147485446" r:id="rId32"/>
    <p:sldLayoutId id="2147485447" r:id="rId33"/>
    <p:sldLayoutId id="2147485448" r:id="rId34"/>
    <p:sldLayoutId id="2147485449" r:id="rId35"/>
    <p:sldLayoutId id="2147485450" r:id="rId36"/>
    <p:sldLayoutId id="2147485452" r:id="rId37"/>
    <p:sldLayoutId id="2147485512" r:id="rId38"/>
    <p:sldLayoutId id="2147485453" r:id="rId39"/>
    <p:sldLayoutId id="2147485513" r:id="rId40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srinath.Vadlamani@arm.com" TargetMode="Externa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git@github.com:srinathv/sc21-ahug-cloverleaf3D.git" TargetMode="Externa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K-MAC" TargetMode="External"/><Relationship Id="rId2" Type="http://schemas.openxmlformats.org/officeDocument/2006/relationships/hyperlink" Target="https://github.com/UK-MAC/CloverLeaf3D" TargetMode="Externa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arm-hpc/packages/-/wikis/packages/cloverleaf3d" TargetMode="External"/><Relationship Id="rId2" Type="http://schemas.openxmlformats.org/officeDocument/2006/relationships/hyperlink" Target="mailto:git@github.com:UK-MAC/CloverLeaf3D_ref.git" TargetMode="External"/><Relationship Id="rId1" Type="http://schemas.openxmlformats.org/officeDocument/2006/relationships/slideLayout" Target="../slideLayouts/slideLayout26.xml"/><Relationship Id="rId4" Type="http://schemas.openxmlformats.org/officeDocument/2006/relationships/hyperlink" Target="mailto:git@github.com:srinathv/sc21-ahug-cloverleaf3D.gi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mkeil.blob.core.windows.net/developer/Files/pdf/white-paper/neoverse-n1-core-performance-v2.pdf" TargetMode="Externa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D5D53-EAAF-0942-87C6-4AA567B13E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S. Vadlamani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4A5D0-8C2D-4D4B-A1E0-26F7AD9ABC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SC2021-AHUG Hackathon Nov. 14, 2021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44044-5BF0-4A4F-A48B-1E6E83A15B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4CA25B-0C94-394A-A774-F2694644F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CloverLeaf3D guided tour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0E3606D-A8EB-CD47-B7E8-C30DA5FEC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we care about this code, and how to use it.</a:t>
            </a:r>
          </a:p>
        </p:txBody>
      </p:sp>
    </p:spTree>
    <p:extLst>
      <p:ext uri="{BB962C8B-B14F-4D97-AF65-F5344CB8AC3E}">
        <p14:creationId xmlns:p14="http://schemas.microsoft.com/office/powerpoint/2010/main" val="2181388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A59B-A313-4545-B0F6-0B1FE3E3A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Frontend for CPU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B0B1-96F1-6546-87D9-BF32E91B0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Front End of the CPU is an in-order pipeline that handles fetching instructions from the I-Cache, decoding those instructions, and queuing them for the execution engine in the</a:t>
            </a:r>
            <a:br>
              <a:rPr lang="en-US" sz="1800" dirty="0"/>
            </a:br>
            <a:r>
              <a:rPr lang="en-US" sz="1800" dirty="0"/>
              <a:t>Back End. </a:t>
            </a:r>
          </a:p>
          <a:p>
            <a:r>
              <a:rPr lang="en-US" sz="1800" dirty="0"/>
              <a:t>The architectural instructions can get broken down into micro-operations in the decode stage. These micro-operations are queued and dispatched to the execution engines according to their availability. </a:t>
            </a:r>
          </a:p>
          <a:p>
            <a:r>
              <a:rPr lang="en-US" sz="1800" dirty="0"/>
              <a:t>Apart from the fetch, decode and dispatch units, there is a rename block that keeps track of the operational dataflow and dependencies to make sure that the executed operations are committed in-order. </a:t>
            </a:r>
          </a:p>
          <a:p>
            <a:r>
              <a:rPr lang="en-US" sz="1800" dirty="0"/>
              <a:t>Another important unit in the Front End is the Branch Predictor. This unit predicts both the direction of branches as well as target addresses for indirect branches. </a:t>
            </a:r>
          </a:p>
          <a:p>
            <a:pPr lvl="1"/>
            <a:r>
              <a:rPr lang="en-US" sz="1800" dirty="0"/>
              <a:t>Note that an out of order processor can fetch multiple instructions in advance to fill the pipeline and execute them speculatively. </a:t>
            </a:r>
          </a:p>
          <a:p>
            <a:pPr lvl="1"/>
            <a:r>
              <a:rPr lang="en-US" sz="1800" dirty="0"/>
              <a:t>Branch prediction techniques help with fetching the instructions in the right program order as much as possible, as branch mis-predictions lead to pipeline flushes and wasted cycles. </a:t>
            </a:r>
          </a:p>
          <a:p>
            <a:pPr lvl="1"/>
            <a:endParaRPr lang="en-US" sz="1800" dirty="0"/>
          </a:p>
          <a:p>
            <a:r>
              <a:rPr lang="en-US" sz="1800" dirty="0"/>
              <a:t>Neoverse N1 can fetch up to 4 instructions per cycle and dispatch a maximum 8 micro- operations per cycle.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54649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0265-C76C-9641-8215-3D590495F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Backend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3B4E0-1893-B742-A3BA-F5C9A9AF2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Back End of the CPU handles the execution of the micro-operations which are dispatched to the relevant execution units for processing. </a:t>
            </a:r>
          </a:p>
          <a:p>
            <a:r>
              <a:rPr lang="en-US" dirty="0"/>
              <a:t>Many CPUs supports multiple execution units including the Branch unit, Load/Store unit and Arithmetic units including the advanced vector engines. </a:t>
            </a:r>
          </a:p>
          <a:p>
            <a:r>
              <a:rPr lang="en-US"/>
              <a:t>The </a:t>
            </a:r>
            <a:r>
              <a:rPr lang="en-US" dirty="0"/>
              <a:t>number of execution units and cycles taken for the execution of an instruction can vary per micro-architecture; therefore, instruction execution latency and throughput are implementation dependent</a:t>
            </a:r>
            <a:r>
              <a:rPr lang="en-US"/>
              <a:t>. </a:t>
            </a:r>
          </a:p>
          <a:p>
            <a:r>
              <a:rPr lang="en-US"/>
              <a:t>Once </a:t>
            </a:r>
            <a:r>
              <a:rPr lang="en-US" dirty="0"/>
              <a:t>instruction execution is complete, the results are stored and committed in-order when dependencies are resolved. </a:t>
            </a:r>
          </a:p>
          <a:p>
            <a:r>
              <a:rPr lang="en-US" dirty="0"/>
              <a:t>Neoverse N1 has 4 integer execution units, 2 Floating point/SIMD pipelines and 2 load/store pipelines, which allows up to 8 micro-operations to be dispatched into the execution pipeline every cycle.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338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268C-3F89-3449-B5F8-CF4047B7B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profile with default metrics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AAF0AC-2A58-2140-BC04-CCE8A5964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782" y="939355"/>
            <a:ext cx="9162472" cy="6183360"/>
          </a:xfrm>
        </p:spPr>
      </p:pic>
    </p:spTree>
    <p:extLst>
      <p:ext uri="{BB962C8B-B14F-4D97-AF65-F5344CB8AC3E}">
        <p14:creationId xmlns:p14="http://schemas.microsoft.com/office/powerpoint/2010/main" val="65785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8518-34CA-F34B-AD48-2B6FCBA1F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bound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DA0C5-B97E-9341-958E-F2F7521518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behavior on TX2 and A64FX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AE6468-AC9C-4A48-A246-09909684D736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1209964" y="1461531"/>
            <a:ext cx="3823854" cy="4674158"/>
          </a:xfrm>
        </p:spPr>
      </p:pic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5F41F1-2416-614B-A55F-E5123F1C00E0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3"/>
          <a:stretch>
            <a:fillRect/>
          </a:stretch>
        </p:blipFill>
        <p:spPr>
          <a:xfrm>
            <a:off x="6472825" y="1742960"/>
            <a:ext cx="4010447" cy="4392729"/>
          </a:xfrm>
        </p:spPr>
      </p:pic>
    </p:spTree>
    <p:extLst>
      <p:ext uri="{BB962C8B-B14F-4D97-AF65-F5344CB8AC3E}">
        <p14:creationId xmlns:p14="http://schemas.microsoft.com/office/powerpoint/2010/main" val="701754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9FF3-6C8D-074B-BD85-F3B78EB6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SVE is used on A64FX with possible greater use.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F94C006-8B04-4B43-A7BB-0230F55A1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145" y="715267"/>
            <a:ext cx="9000853" cy="6142733"/>
          </a:xfrm>
        </p:spPr>
      </p:pic>
    </p:spTree>
    <p:extLst>
      <p:ext uri="{BB962C8B-B14F-4D97-AF65-F5344CB8AC3E}">
        <p14:creationId xmlns:p14="http://schemas.microsoft.com/office/powerpoint/2010/main" val="121925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DA8B2-55AB-BD46-93DF-FF76E836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gained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8B84A-C0BD-FC4F-805C-41736934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35747"/>
            <a:ext cx="11233150" cy="1795113"/>
          </a:xfrm>
        </p:spPr>
        <p:txBody>
          <a:bodyPr/>
          <a:lstStyle/>
          <a:p>
            <a:r>
              <a:rPr lang="en-US" dirty="0"/>
              <a:t>A better understanding of Cloverleaf the mini-app itself</a:t>
            </a:r>
          </a:p>
          <a:p>
            <a:r>
              <a:rPr lang="en-US" dirty="0"/>
              <a:t>How to use the code</a:t>
            </a:r>
          </a:p>
          <a:p>
            <a:r>
              <a:rPr lang="en-US" dirty="0"/>
              <a:t>Methods for using a profiling tool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B6C55-253B-AB44-A8B5-39C91386D405}"/>
              </a:ext>
            </a:extLst>
          </p:cNvPr>
          <p:cNvSpPr txBox="1"/>
          <p:nvPr/>
        </p:nvSpPr>
        <p:spPr>
          <a:xfrm>
            <a:off x="1717288" y="3668751"/>
            <a:ext cx="65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A8E561-5F18-1D48-A358-A385DC2BBBEB}"/>
              </a:ext>
            </a:extLst>
          </p:cNvPr>
          <p:cNvSpPr txBox="1">
            <a:spLocks/>
          </p:cNvSpPr>
          <p:nvPr/>
        </p:nvSpPr>
        <p:spPr>
          <a:xfrm>
            <a:off x="479425" y="3101620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0" kern="1200" spc="-5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9pPr>
          </a:lstStyle>
          <a:p>
            <a:r>
              <a:rPr lang="en-US" dirty="0"/>
              <a:t>What now…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4D99E-EE31-C049-AE08-41D18F32D4F5}"/>
              </a:ext>
            </a:extLst>
          </p:cNvPr>
          <p:cNvSpPr txBox="1"/>
          <p:nvPr/>
        </p:nvSpPr>
        <p:spPr>
          <a:xfrm>
            <a:off x="479425" y="3814175"/>
            <a:ext cx="10080780" cy="20528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Try building and running 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S. Vadlamani will be available for the full hour to aid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Contact: 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  <a:hlinkClick r:id="rId2"/>
              </a:rPr>
              <a:t>srinath.Vadlamani@arm.com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 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Working with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olly.perks@arm.com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on reframe files to get some quick to solution action.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2068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417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5DFFE-A083-114A-AC11-2EA9258AE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next hour we will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65119-F963-B840-BD38-2797B1C8E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logistics   </a:t>
            </a:r>
          </a:p>
          <a:p>
            <a:pPr lvl="1"/>
            <a:r>
              <a:rPr lang="en-US" dirty="0"/>
              <a:t>Yet another repo to clone. </a:t>
            </a:r>
          </a:p>
          <a:p>
            <a:r>
              <a:rPr lang="en-US" dirty="0"/>
              <a:t>Quick intro to Cloverleaf(3D)</a:t>
            </a:r>
          </a:p>
          <a:p>
            <a:r>
              <a:rPr lang="en-US" dirty="0"/>
              <a:t>Review of </a:t>
            </a:r>
            <a:r>
              <a:rPr lang="en-US" dirty="0" err="1"/>
              <a:t>HowTos</a:t>
            </a:r>
            <a:endParaRPr lang="en-US" dirty="0"/>
          </a:p>
          <a:p>
            <a:pPr lvl="1"/>
            <a:r>
              <a:rPr lang="en-US" dirty="0"/>
              <a:t>This may be some VIM time</a:t>
            </a:r>
          </a:p>
          <a:p>
            <a:pPr lvl="1"/>
            <a:r>
              <a:rPr lang="en-US" dirty="0"/>
              <a:t>Build</a:t>
            </a:r>
          </a:p>
          <a:p>
            <a:pPr lvl="1"/>
            <a:r>
              <a:rPr lang="en-US" dirty="0"/>
              <a:t>Run</a:t>
            </a:r>
          </a:p>
          <a:p>
            <a:r>
              <a:rPr lang="en-US" dirty="0"/>
              <a:t>Look at some profiles</a:t>
            </a:r>
          </a:p>
          <a:p>
            <a:pPr lvl="1"/>
            <a:r>
              <a:rPr lang="en-US" dirty="0"/>
              <a:t>Different compilers will be considered</a:t>
            </a:r>
          </a:p>
          <a:p>
            <a:pPr marL="506095" lvl="1" indent="0">
              <a:buNone/>
            </a:pPr>
            <a:endParaRPr lang="en-US" dirty="0"/>
          </a:p>
          <a:p>
            <a:pPr marL="176212" indent="0">
              <a:buNone/>
            </a:pPr>
            <a:r>
              <a:rPr lang="en-US" dirty="0"/>
              <a:t>… That will take ~ 30mins</a:t>
            </a:r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The rest of the time we can work together on the offered machines to get things happening</a:t>
            </a:r>
            <a:r>
              <a:rPr lang="en-US" dirty="0"/>
              <a:t>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4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7A83-7FC5-6E49-BEF2-C617AEB9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0CB0E-3D95-4245-899A-82E944994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47010"/>
            <a:ext cx="11233150" cy="3287873"/>
          </a:xfrm>
        </p:spPr>
        <p:txBody>
          <a:bodyPr/>
          <a:lstStyle/>
          <a:p>
            <a:r>
              <a:rPr lang="en-US" dirty="0"/>
              <a:t> Please clone: </a:t>
            </a:r>
            <a:r>
              <a:rPr lang="en-US" dirty="0">
                <a:hlinkClick r:id="rId2"/>
              </a:rPr>
              <a:t>git@github.com:srinathv/sc21-ahug-cloverleaf3D.git</a:t>
            </a:r>
            <a:endParaRPr lang="en-US" dirty="0"/>
          </a:p>
          <a:p>
            <a:pPr lvl="1"/>
            <a:r>
              <a:rPr lang="en-US" dirty="0" err="1"/>
              <a:t>Makefile</a:t>
            </a:r>
            <a:r>
              <a:rPr lang="en-US" dirty="0"/>
              <a:t> with aarch64 compilers syntax with choice flags</a:t>
            </a:r>
          </a:p>
          <a:p>
            <a:pPr lvl="1"/>
            <a:r>
              <a:rPr lang="en-US" dirty="0"/>
              <a:t>Some run scripts</a:t>
            </a:r>
          </a:p>
          <a:p>
            <a:pPr lvl="2"/>
            <a:r>
              <a:rPr lang="en-US" dirty="0"/>
              <a:t>Finding good parallel decompactions</a:t>
            </a:r>
          </a:p>
          <a:p>
            <a:pPr lvl="2"/>
            <a:r>
              <a:rPr lang="en-US" dirty="0"/>
              <a:t>Run the Arm Forge Map profiler in different ways</a:t>
            </a:r>
          </a:p>
          <a:p>
            <a:pPr lvl="1"/>
            <a:r>
              <a:rPr lang="en-US" dirty="0"/>
              <a:t>General notes in the </a:t>
            </a:r>
            <a:r>
              <a:rPr lang="en-US" dirty="0" err="1"/>
              <a:t>Read.me</a:t>
            </a:r>
            <a:endParaRPr lang="en-US" dirty="0"/>
          </a:p>
          <a:p>
            <a:pPr lvl="1"/>
            <a:r>
              <a:rPr lang="en-US" dirty="0"/>
              <a:t>This presentation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Let’s pause for a quick moment to get the repo on you local and Hack-machines.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354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682F-E072-B545-82D7-6F555E5B8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Cloverleaf(3D)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D1A04-B77F-8647-82B5-71223CC0D6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CloverLeaf uses a Lagrangian-Eulerian scheme to solve Euler’s equations of compressible fluid dynamics in two spatial dimensions. </a:t>
            </a:r>
          </a:p>
          <a:p>
            <a:endParaRPr lang="en-US" dirty="0"/>
          </a:p>
        </p:txBody>
      </p:sp>
      <p:pic>
        <p:nvPicPr>
          <p:cNvPr id="6" name="video" descr="video">
            <a:hlinkClick r:id="" action="ppaction://media"/>
            <a:extLst>
              <a:ext uri="{FF2B5EF4-FFF2-40B4-BE49-F238E27FC236}">
                <a16:creationId xmlns:a16="http://schemas.microsoft.com/office/drawing/2014/main" id="{BC901575-2DBE-6E44-9054-5B809D9843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30211" y="1724912"/>
            <a:ext cx="7218737" cy="439249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904D5C-7C78-ED43-B73F-ED51EBCE17AA}"/>
              </a:ext>
            </a:extLst>
          </p:cNvPr>
          <p:cNvSpPr txBox="1"/>
          <p:nvPr/>
        </p:nvSpPr>
        <p:spPr>
          <a:xfrm>
            <a:off x="1" y="1941816"/>
            <a:ext cx="3328826" cy="3661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3 moment PDEs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Ideal gas closure</a:t>
            </a:r>
          </a:p>
          <a:p>
            <a:pPr marL="342900" indent="-34290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Staggered grid 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Energy, density, pressure cell centered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Velocity on node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vertices</a:t>
            </a:r>
          </a:p>
          <a:p>
            <a:pPr marL="342900" indent="-34290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Explicit finite-volume with second order accuracy	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24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D4B6-2A30-BF46-938E-62941B53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at each iteration?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54A3D948-9092-D149-85B0-B540FB78E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131010"/>
            <a:ext cx="5055532" cy="271237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8B04C4-7DF6-D344-93C7-6564194F6AA5}"/>
              </a:ext>
            </a:extLst>
          </p:cNvPr>
          <p:cNvSpPr txBox="1"/>
          <p:nvPr/>
        </p:nvSpPr>
        <p:spPr>
          <a:xfrm>
            <a:off x="479425" y="1273632"/>
            <a:ext cx="5218771" cy="4884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dirty="0" err="1"/>
              <a:t>Lagrangian</a:t>
            </a:r>
            <a:r>
              <a:rPr lang="en-US" sz="2400" dirty="0"/>
              <a:t> step advances the solution in time using a predictor-corrector scheme, with the cells becoming distorted as the nodes move due to the fluid flow; </a:t>
            </a:r>
          </a:p>
          <a:p>
            <a:pPr marL="285750" indent="-28575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an advection step restores the cells to their original positions by moving the nodes back, </a:t>
            </a:r>
          </a:p>
          <a:p>
            <a:pPr marL="285750" indent="-28575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and calculating the amount of material that has passed through each cell. This is accomplished using two sweeps, one in the horizontal dimension and the other in the vertical. 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4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37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621C-7CF7-3243-9473-8A29063F3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C7F-84B6-1B40-9E20-18CF823D6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mesh is spatially decomposed and distributed across processes within the application, in a manner which attempts to minimize the communication surface area between processes. </a:t>
            </a:r>
          </a:p>
          <a:p>
            <a:r>
              <a:rPr lang="en-US" dirty="0"/>
              <a:t>Data that is required for the various computational steps and is non-local to a particular process is stored in outer layers of “halo” cells within each process. </a:t>
            </a:r>
          </a:p>
          <a:p>
            <a:r>
              <a:rPr lang="en-US" dirty="0"/>
              <a:t>Data exchanges occur mainly between immediate neighboring processes (vertically and horizontally), within the decomposition. </a:t>
            </a:r>
          </a:p>
          <a:p>
            <a:r>
              <a:rPr lang="en-US" dirty="0"/>
              <a:t>A global reduction operation is required by the algorithm during the calculation of the timestep value, which is calculated once per iteration.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34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5D11-8BB6-174C-89C3-AD24DA13B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Cloverleaf was created to get </a:t>
            </a:r>
            <a:r>
              <a:rPr lang="en-US" dirty="0" err="1"/>
              <a:t>Exascale</a:t>
            </a:r>
            <a:r>
              <a:rPr lang="en-US" dirty="0"/>
              <a:t>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25DE2-2C85-6A46-AAFD-D48B895C1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evaluate five candidate programming models for future </a:t>
            </a:r>
            <a:r>
              <a:rPr lang="en-US" dirty="0" err="1"/>
              <a:t>exascale</a:t>
            </a:r>
            <a:r>
              <a:rPr lang="en-US" dirty="0"/>
              <a:t> applications (MPI, </a:t>
            </a:r>
            <a:r>
              <a:rPr lang="en-US" dirty="0" err="1"/>
              <a:t>MPI+OpenMP</a:t>
            </a:r>
            <a:r>
              <a:rPr lang="en-US" dirty="0"/>
              <a:t>, </a:t>
            </a:r>
            <a:r>
              <a:rPr lang="en-US" dirty="0" err="1"/>
              <a:t>MPI+OpenACC</a:t>
            </a:r>
            <a:r>
              <a:rPr lang="en-US" dirty="0"/>
              <a:t>, MPI+CUDA and CAF) used in developed </a:t>
            </a:r>
            <a:r>
              <a:rPr lang="en-US" dirty="0" err="1"/>
              <a:t>Lagrangian</a:t>
            </a:r>
            <a:r>
              <a:rPr lang="en-US" dirty="0"/>
              <a:t>-Eulerian explicit hydrodynamics codes</a:t>
            </a:r>
          </a:p>
          <a:p>
            <a:pPr lvl="1"/>
            <a:r>
              <a:rPr lang="en-US" dirty="0">
                <a:hlinkClick r:id="rId2"/>
              </a:rPr>
              <a:t>https://github.com/UK-MAC/CloverLeaf3D</a:t>
            </a:r>
            <a:r>
              <a:rPr lang="en-US" dirty="0"/>
              <a:t> points to different repos of implementation</a:t>
            </a:r>
          </a:p>
          <a:p>
            <a:pPr lvl="1"/>
            <a:r>
              <a:rPr lang="en-US" dirty="0">
                <a:hlinkClick r:id="rId3"/>
              </a:rPr>
              <a:t>https://github.com/UK-MAC</a:t>
            </a:r>
            <a:r>
              <a:rPr lang="en-US" dirty="0"/>
              <a:t> larger collection of mini-apps used for evaluations of methods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Used by Atomic Weapons Establishment (AWE) for an </a:t>
            </a:r>
            <a:r>
              <a:rPr lang="en-US" dirty="0" err="1"/>
              <a:t>exescale</a:t>
            </a:r>
            <a:r>
              <a:rPr lang="en-US" dirty="0"/>
              <a:t> readiness endeavor</a:t>
            </a:r>
          </a:p>
          <a:p>
            <a:r>
              <a:rPr lang="en-US" dirty="0"/>
              <a:t>Demonstrates both weak and strong scaling for different parallelism implementations.</a:t>
            </a:r>
          </a:p>
          <a:p>
            <a:endParaRPr lang="en-US" dirty="0"/>
          </a:p>
          <a:p>
            <a:r>
              <a:rPr lang="en-US" dirty="0"/>
              <a:t>Bonus: Uses Fortran!!!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79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0833-BB96-AE45-8410-E9FB9F84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D305-B092-5D48-B134-0601E2FF7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the code: </a:t>
            </a:r>
          </a:p>
          <a:p>
            <a:pPr lvl="1"/>
            <a:r>
              <a:rPr lang="en-US" dirty="0"/>
              <a:t>$git clone </a:t>
            </a:r>
            <a:r>
              <a:rPr lang="en-US" dirty="0">
                <a:hlinkClick r:id="rId2"/>
              </a:rPr>
              <a:t>git@github.com:UK-MAC/CloverLeaf3D_ref.git</a:t>
            </a:r>
            <a:endParaRPr lang="en-US" dirty="0"/>
          </a:p>
          <a:p>
            <a:pPr lvl="1"/>
            <a:r>
              <a:rPr lang="en-US" dirty="0"/>
              <a:t> $git checkout v1.1</a:t>
            </a:r>
          </a:p>
          <a:p>
            <a:r>
              <a:rPr lang="en-US" dirty="0"/>
              <a:t>Build And Run</a:t>
            </a:r>
          </a:p>
          <a:p>
            <a:pPr lvl="1"/>
            <a:r>
              <a:rPr lang="en-US" dirty="0"/>
              <a:t>Refer to </a:t>
            </a:r>
            <a:r>
              <a:rPr lang="en-US" dirty="0">
                <a:hlinkClick r:id="rId3"/>
              </a:rPr>
              <a:t>https://gitlab.com/arm-hpc/packages/-/wikis/packages/cloverleaf3d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For build and run instructions</a:t>
            </a:r>
          </a:p>
          <a:p>
            <a:pPr lvl="2"/>
            <a:r>
              <a:rPr lang="en-US" dirty="0"/>
              <a:t>$ make COMPILER=&lt;ARM,FUJITSU,PGI (for </a:t>
            </a:r>
            <a:r>
              <a:rPr lang="en-US" dirty="0" err="1"/>
              <a:t>nvidia</a:t>
            </a:r>
            <a:r>
              <a:rPr lang="en-US" dirty="0"/>
              <a:t>),GNU&gt;</a:t>
            </a:r>
          </a:p>
          <a:p>
            <a:pPr lvl="2"/>
            <a:r>
              <a:rPr lang="en-US" dirty="0"/>
              <a:t>$ Ex. Run command : export OMP_NUM_THREADS=2 &amp;&amp; </a:t>
            </a:r>
            <a:r>
              <a:rPr lang="en-US" dirty="0" err="1"/>
              <a:t>mpirun</a:t>
            </a:r>
            <a:r>
              <a:rPr lang="en-US" dirty="0"/>
              <a:t> –n 32 ./</a:t>
            </a:r>
            <a:r>
              <a:rPr lang="en-US" dirty="0" err="1"/>
              <a:t>clover_leaf</a:t>
            </a:r>
            <a:endParaRPr lang="en-US" dirty="0"/>
          </a:p>
          <a:p>
            <a:pPr lvl="2"/>
            <a:r>
              <a:rPr lang="en-US" dirty="0"/>
              <a:t>INPUT file: </a:t>
            </a:r>
            <a:r>
              <a:rPr lang="en-US" dirty="0" err="1"/>
              <a:t>clover.in</a:t>
            </a:r>
            <a:r>
              <a:rPr lang="en-US" dirty="0"/>
              <a:t> in same directory as exe: </a:t>
            </a:r>
            <a:r>
              <a:rPr lang="en-US" dirty="0" err="1"/>
              <a:t>clover_leaf</a:t>
            </a:r>
            <a:endParaRPr lang="en-US" dirty="0"/>
          </a:p>
          <a:p>
            <a:r>
              <a:rPr lang="en-US" dirty="0"/>
              <a:t>Also use </a:t>
            </a:r>
            <a:r>
              <a:rPr lang="en-US" dirty="0">
                <a:hlinkClick r:id="rId4"/>
              </a:rPr>
              <a:t>git@github.com:srinathv/sc21-ahug-cloverleaf3D.git</a:t>
            </a:r>
            <a:endParaRPr lang="en-US" dirty="0"/>
          </a:p>
          <a:p>
            <a:pPr lvl="1"/>
            <a:r>
              <a:rPr lang="en-US" dirty="0"/>
              <a:t>This </a:t>
            </a:r>
            <a:r>
              <a:rPr lang="en-US" dirty="0" err="1"/>
              <a:t>Makefile</a:t>
            </a:r>
            <a:r>
              <a:rPr lang="en-US" dirty="0"/>
              <a:t> has ACFL, </a:t>
            </a:r>
            <a:r>
              <a:rPr lang="en-US" dirty="0" err="1"/>
              <a:t>Fujistu</a:t>
            </a:r>
            <a:r>
              <a:rPr lang="en-US" dirty="0"/>
              <a:t> and the Nvidia considerations</a:t>
            </a:r>
          </a:p>
          <a:p>
            <a:pPr lvl="1"/>
            <a:r>
              <a:rPr lang="en-US" dirty="0"/>
              <a:t>The repo also has some run scripts that we can address after the presentation.</a:t>
            </a:r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r>
              <a:rPr lang="en-US" dirty="0"/>
              <a:t>	</a:t>
            </a:r>
          </a:p>
          <a:p>
            <a:pPr marL="50609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703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D441-C334-064A-AC40-BC38E09FF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8B784-5BE8-F74F-A5AF-8C3C9B455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Worth while to see what happens with different compilers</a:t>
            </a:r>
          </a:p>
          <a:p>
            <a:r>
              <a:rPr lang="en-US" dirty="0"/>
              <a:t>Find bottle necks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Worthwhile reading about Neoverse-N1 considerations for performance: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armkeil.blob.core.windows.net</a:t>
            </a:r>
            <a:r>
              <a:rPr lang="en-US" dirty="0">
                <a:hlinkClick r:id="rId2"/>
              </a:rPr>
              <a:t>/developer/Files/pdf/white-paper/neoverse-n1-core-performance-v2.pdf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866170"/>
      </p:ext>
    </p:extLst>
  </p:cSld>
  <p:clrMapOvr>
    <a:masterClrMapping/>
  </p:clrMapOvr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7" id="{BAEDCA4E-07D3-CF45-8582-069B713BBD79}" vid="{B429C1B6-4366-0543-9EF0-CA4016DA91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f2ad5090-61a8-4b8c-ab70-68f4ff4d1933"/>
    <ds:schemaRef ds:uri="http://schemas.microsoft.com/office/infopath/2007/PartnerControls"/>
    <ds:schemaRef ds:uri="http://schemas.microsoft.com/sharepoint/v3/fields"/>
    <ds:schemaRef ds:uri="http://purl.org/dc/dcmitype/"/>
    <ds:schemaRef ds:uri="c0950e01-db07-4e41-9c32-b7a8e9fccc9b"/>
    <ds:schemaRef ds:uri="http://schemas.microsoft.com/sharepoint/v3"/>
    <ds:schemaRef ds:uri="http://schemas.microsoft.com/office/2006/metadata/properties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Arm_PPT_Public</Template>
  <TotalTime>4425</TotalTime>
  <Words>1136</Words>
  <Application>Microsoft Macintosh PowerPoint</Application>
  <PresentationFormat>Widescreen</PresentationFormat>
  <Paragraphs>114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Arm_PPT_Public</vt:lpstr>
      <vt:lpstr>CloverLeaf3D guided tour</vt:lpstr>
      <vt:lpstr>For the next hour we will …</vt:lpstr>
      <vt:lpstr>Logistics</vt:lpstr>
      <vt:lpstr>Cloverleaf(3D)</vt:lpstr>
      <vt:lpstr>What happens at each iteration?</vt:lpstr>
      <vt:lpstr>Parallel Decomposition</vt:lpstr>
      <vt:lpstr>Cloverleaf was created to get Exascale right</vt:lpstr>
      <vt:lpstr>HowTos</vt:lpstr>
      <vt:lpstr>Profiling </vt:lpstr>
      <vt:lpstr>What is Frontend for CPU</vt:lpstr>
      <vt:lpstr>CPU Backend </vt:lpstr>
      <vt:lpstr>Map profile with default metrics</vt:lpstr>
      <vt:lpstr>Compute bound</vt:lpstr>
      <vt:lpstr>SVE is used on A64FX with possible greater use. </vt:lpstr>
      <vt:lpstr>What have we gained …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Srinath Vadlamani</dc:creator>
  <cp:keywords/>
  <dc:description/>
  <cp:lastModifiedBy>Srinath Vadlamani</cp:lastModifiedBy>
  <cp:revision>1</cp:revision>
  <dcterms:created xsi:type="dcterms:W3CDTF">2021-11-08T22:26:35Z</dcterms:created>
  <dcterms:modified xsi:type="dcterms:W3CDTF">2021-11-13T18:38:38Z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